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4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5" r:id="rId2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485" autoAdjust="0"/>
    <p:restoredTop sz="94660"/>
  </p:normalViewPr>
  <p:slideViewPr>
    <p:cSldViewPr>
      <p:cViewPr varScale="1">
        <p:scale>
          <a:sx n="67" d="100"/>
          <a:sy n="67" d="100"/>
        </p:scale>
        <p:origin x="-5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FEBFE2-1F5F-4AC2-828F-A750BD4BE73A}" type="datetimeFigureOut">
              <a:rPr lang="zh-CN" altLang="en-US" smtClean="0"/>
              <a:pPr/>
              <a:t>2014-7-17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590B1FF-C31C-400F-B771-4FBB3101C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FEBFE2-1F5F-4AC2-828F-A750BD4BE73A}" type="datetimeFigureOut">
              <a:rPr lang="zh-CN" altLang="en-US" smtClean="0"/>
              <a:pPr/>
              <a:t>2014-7-17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0B1FF-C31C-400F-B771-4FBB3101C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FEBFE2-1F5F-4AC2-828F-A750BD4BE73A}" type="datetimeFigureOut">
              <a:rPr lang="zh-CN" altLang="en-US" smtClean="0"/>
              <a:pPr/>
              <a:t>2014-7-17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0B1FF-C31C-400F-B771-4FBB3101C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FEBFE2-1F5F-4AC2-828F-A750BD4BE73A}" type="datetimeFigureOut">
              <a:rPr lang="zh-CN" altLang="en-US" smtClean="0"/>
              <a:pPr/>
              <a:t>2014-7-17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0B1FF-C31C-400F-B771-4FBB3101C50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FEBFE2-1F5F-4AC2-828F-A750BD4BE73A}" type="datetimeFigureOut">
              <a:rPr lang="zh-CN" altLang="en-US" smtClean="0"/>
              <a:pPr/>
              <a:t>2014-7-17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0B1FF-C31C-400F-B771-4FBB3101C50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燕尾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FEBFE2-1F5F-4AC2-828F-A750BD4BE73A}" type="datetimeFigureOut">
              <a:rPr lang="zh-CN" altLang="en-US" smtClean="0"/>
              <a:pPr/>
              <a:t>2014-7-17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0B1FF-C31C-400F-B771-4FBB3101C50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FEBFE2-1F5F-4AC2-828F-A750BD4BE73A}" type="datetimeFigureOut">
              <a:rPr lang="zh-CN" altLang="en-US" smtClean="0"/>
              <a:pPr/>
              <a:t>2014-7-17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0B1FF-C31C-400F-B771-4FBB3101C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FEBFE2-1F5F-4AC2-828F-A750BD4BE73A}" type="datetimeFigureOut">
              <a:rPr lang="zh-CN" altLang="en-US" smtClean="0"/>
              <a:pPr/>
              <a:t>2014-7-17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0B1FF-C31C-400F-B771-4FBB3101C50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FEBFE2-1F5F-4AC2-828F-A750BD4BE73A}" type="datetimeFigureOut">
              <a:rPr lang="zh-CN" altLang="en-US" smtClean="0"/>
              <a:pPr/>
              <a:t>2014-7-17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0B1FF-C31C-400F-B771-4FBB3101C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3FEBFE2-1F5F-4AC2-828F-A750BD4BE73A}" type="datetimeFigureOut">
              <a:rPr lang="zh-CN" altLang="en-US" smtClean="0"/>
              <a:pPr/>
              <a:t>2014-7-17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0B1FF-C31C-400F-B771-4FBB3101C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3FEBFE2-1F5F-4AC2-828F-A750BD4BE73A}" type="datetimeFigureOut">
              <a:rPr lang="zh-CN" altLang="en-US" smtClean="0"/>
              <a:pPr/>
              <a:t>2014-7-17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590B1FF-C31C-400F-B771-4FBB3101C50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3FEBFE2-1F5F-4AC2-828F-A750BD4BE73A}" type="datetimeFigureOut">
              <a:rPr lang="zh-CN" altLang="en-US" smtClean="0"/>
              <a:pPr/>
              <a:t>2014-7-17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590B1FF-C31C-400F-B771-4FBB3101C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214422"/>
            <a:ext cx="7772400" cy="1829761"/>
          </a:xfrm>
        </p:spPr>
        <p:txBody>
          <a:bodyPr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</a:rPr>
              <a:t>第六章 统计决策理论</a:t>
            </a:r>
            <a:endParaRPr lang="zh-CN" alt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6.2.2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Stein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效应</a:t>
            </a:r>
            <a:endParaRPr lang="zh-CN" altLang="en-US" sz="23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第二节 容许性</a:t>
            </a:r>
            <a:endParaRPr lang="zh-CN" altLang="en-US" sz="4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000240"/>
            <a:ext cx="861106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第三节 最小最大准则</a:t>
            </a:r>
            <a:endParaRPr lang="zh-CN" altLang="en-US" sz="4000" dirty="0">
              <a:solidFill>
                <a:schemeClr val="tx1"/>
              </a:solidFill>
              <a:effectLst/>
              <a:latin typeface="隶书" pitchFamily="49" charset="-122"/>
              <a:ea typeface="隶书" pitchFamily="49" charset="-122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8215370" cy="1597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071810"/>
            <a:ext cx="8286808" cy="2150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第三节 最小最大准则</a:t>
            </a:r>
            <a:endParaRPr lang="zh-CN" altLang="en-US" sz="4000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7" y="1285860"/>
            <a:ext cx="8498365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第三节 最小最大准则</a:t>
            </a:r>
            <a:endParaRPr lang="zh-CN" altLang="en-US" sz="4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832212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6.3.2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最小最大估计的容许性</a:t>
            </a:r>
            <a:endParaRPr lang="zh-CN" altLang="en-US" sz="23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第三节 最小最大准则</a:t>
            </a:r>
            <a:endParaRPr lang="zh-CN" altLang="en-US" sz="40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3116"/>
            <a:ext cx="828680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500438"/>
            <a:ext cx="798424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6.4.1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贝叶斯风险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第四节 </a:t>
            </a:r>
            <a:r>
              <a:rPr lang="zh-CN" altLang="en-US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贝叶斯风险</a:t>
            </a:r>
            <a:endParaRPr lang="zh-CN" altLang="en-US" dirty="0">
              <a:solidFill>
                <a:schemeClr val="tx1"/>
              </a:solidFill>
              <a:effectLst/>
              <a:latin typeface="隶书" pitchFamily="49" charset="-122"/>
              <a:ea typeface="隶书" pitchFamily="49" charset="-122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000240"/>
            <a:ext cx="8429684" cy="76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714620"/>
            <a:ext cx="8286808" cy="4107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6.4.2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贝叶斯风险准则与后验风险准则的等价性</a:t>
            </a:r>
            <a:endParaRPr lang="zh-CN" altLang="en-US" sz="23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第四节 贝叶斯风险</a:t>
            </a:r>
            <a:endParaRPr lang="zh-CN" altLang="en-US" sz="40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3116"/>
            <a:ext cx="8572560" cy="146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857628"/>
            <a:ext cx="849573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4572008"/>
            <a:ext cx="7818766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第五节 贝叶斯估计的</a:t>
            </a:r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性质</a:t>
            </a:r>
            <a:endParaRPr lang="zh-CN" altLang="en-US" sz="4000" dirty="0">
              <a:solidFill>
                <a:schemeClr val="tx1"/>
              </a:solidFill>
              <a:effectLst/>
              <a:latin typeface="隶书" pitchFamily="49" charset="-122"/>
              <a:ea typeface="隶书" pitchFamily="49" charset="-122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19" y="1635662"/>
            <a:ext cx="8572547" cy="107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481802"/>
            <a:ext cx="8429684" cy="73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第五节 贝叶斯估计的性质</a:t>
            </a:r>
            <a:endParaRPr lang="zh-CN" altLang="en-US" sz="40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8821977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571876"/>
            <a:ext cx="879722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第五节 贝叶斯估计的性质</a:t>
            </a:r>
            <a:endParaRPr lang="zh-CN" altLang="en-US" sz="40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866112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第一节 风险函数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第二节 容许性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第三节 最小最大准则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第四节 贝叶斯风险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第五节 贝叶斯估计的性质</a:t>
            </a:r>
            <a:endParaRPr lang="zh-CN" altLang="en-US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第六章 统计决策理论</a:t>
            </a:r>
            <a:endParaRPr lang="zh-CN" altLang="en-US" sz="4000" dirty="0">
              <a:effectLst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>
          <a:xfrm>
            <a:off x="4000496" y="2714620"/>
            <a:ext cx="4572000" cy="1454888"/>
          </a:xfrm>
        </p:spPr>
        <p:txBody>
          <a:bodyPr>
            <a:normAutofit/>
          </a:bodyPr>
          <a:lstStyle/>
          <a:p>
            <a:r>
              <a:rPr lang="zh-CN" altLang="en-US" sz="4000" dirty="0" smtClean="0"/>
              <a:t>  </a:t>
            </a:r>
            <a:r>
              <a:rPr lang="zh-CN" altLang="en-US" sz="5400" dirty="0" smtClean="0">
                <a:latin typeface="隶书" pitchFamily="49" charset="-122"/>
                <a:ea typeface="隶书" pitchFamily="49" charset="-122"/>
              </a:rPr>
              <a:t>谢谢</a:t>
            </a:r>
            <a:endParaRPr lang="zh-CN" altLang="en-US" sz="5400" dirty="0"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第一节 风险函数</a:t>
            </a:r>
            <a:endParaRPr lang="zh-CN" altLang="en-US" sz="4000" dirty="0">
              <a:solidFill>
                <a:schemeClr val="tx1"/>
              </a:solidFill>
              <a:effectLst/>
              <a:latin typeface="隶书" pitchFamily="49" charset="-122"/>
              <a:ea typeface="隶书" pitchFamily="49" charset="-122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19" y="1428736"/>
            <a:ext cx="8655239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929066"/>
            <a:ext cx="8474333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第一节 风险函数</a:t>
            </a:r>
            <a:endParaRPr lang="zh-CN" altLang="en-US" sz="4000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7" y="1357298"/>
            <a:ext cx="8455075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第一节 风险函数</a:t>
            </a:r>
            <a:endParaRPr lang="zh-CN" altLang="en-US" sz="4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00173"/>
            <a:ext cx="7858180" cy="3743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6.1.2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决策函数的最优性</a:t>
            </a:r>
            <a:endParaRPr lang="zh-CN" altLang="en-US" sz="23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第一节 风险函数</a:t>
            </a:r>
            <a:endParaRPr lang="zh-CN" altLang="en-US" sz="40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214554"/>
            <a:ext cx="867485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429132"/>
            <a:ext cx="5903840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第一节 风险函数</a:t>
            </a:r>
            <a:endParaRPr lang="zh-CN" altLang="en-US" sz="40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838489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857627"/>
            <a:ext cx="8143932" cy="1787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6.1.3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统计决策中的点估计问题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6.1.4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统计决策中的区间估计问题</a:t>
            </a:r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300" dirty="0" smtClean="0">
              <a:latin typeface="宋体" pitchFamily="2" charset="-122"/>
              <a:ea typeface="宋体" pitchFamily="2" charset="-122"/>
            </a:endParaRPr>
          </a:p>
          <a:p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6.1.5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统计决策中的假设检验问题</a:t>
            </a:r>
            <a:endParaRPr lang="zh-CN" altLang="en-US" sz="23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第一节 风险函数</a:t>
            </a:r>
            <a:endParaRPr lang="zh-CN" altLang="en-US" sz="4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 smtClean="0"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第二节 容许性</a:t>
            </a:r>
            <a:endParaRPr lang="en-US" altLang="zh-CN" sz="4000" dirty="0" smtClean="0">
              <a:solidFill>
                <a:schemeClr val="tx1"/>
              </a:solidFill>
              <a:effectLst/>
              <a:latin typeface="隶书" pitchFamily="49" charset="-122"/>
              <a:ea typeface="隶书" pitchFamily="49" charset="-122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5" y="1643050"/>
            <a:ext cx="8275145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3" y="4763196"/>
            <a:ext cx="5572165" cy="308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177</TotalTime>
  <Words>139</Words>
  <Application>Microsoft Office PowerPoint</Application>
  <PresentationFormat>全屏显示(4:3)</PresentationFormat>
  <Paragraphs>35</Paragraphs>
  <Slides>20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聚合</vt:lpstr>
      <vt:lpstr>第六章 统计决策理论</vt:lpstr>
      <vt:lpstr>第六章 统计决策理论</vt:lpstr>
      <vt:lpstr>第一节 风险函数</vt:lpstr>
      <vt:lpstr>第一节 风险函数</vt:lpstr>
      <vt:lpstr>第一节 风险函数</vt:lpstr>
      <vt:lpstr>第一节 风险函数</vt:lpstr>
      <vt:lpstr>第一节 风险函数</vt:lpstr>
      <vt:lpstr>第一节 风险函数</vt:lpstr>
      <vt:lpstr>第二节 容许性</vt:lpstr>
      <vt:lpstr>第二节 容许性</vt:lpstr>
      <vt:lpstr>第三节 最小最大准则</vt:lpstr>
      <vt:lpstr>第三节 最小最大准则</vt:lpstr>
      <vt:lpstr>第三节 最小最大准则</vt:lpstr>
      <vt:lpstr>第三节 最小最大准则</vt:lpstr>
      <vt:lpstr>第四节 贝叶斯风险</vt:lpstr>
      <vt:lpstr>第四节 贝叶斯风险</vt:lpstr>
      <vt:lpstr>第五节 贝叶斯估计的性质</vt:lpstr>
      <vt:lpstr>第五节 贝叶斯估计的性质</vt:lpstr>
      <vt:lpstr>第五节 贝叶斯估计的性质</vt:lpstr>
      <vt:lpstr>幻灯片 20</vt:lpstr>
    </vt:vector>
  </TitlesOfParts>
  <Company>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第六章 统计决策理论</dc:title>
  <dc:creator>USER</dc:creator>
  <cp:lastModifiedBy>USER</cp:lastModifiedBy>
  <cp:revision>60</cp:revision>
  <dcterms:created xsi:type="dcterms:W3CDTF">2014-07-16T07:43:43Z</dcterms:created>
  <dcterms:modified xsi:type="dcterms:W3CDTF">2014-07-17T02:46:07Z</dcterms:modified>
</cp:coreProperties>
</file>